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30276800" cy="42837100"/>
  <p:notesSz cx="6858000" cy="9144000"/>
  <p:embeddedFontLst>
    <p:embeddedFont>
      <p:font typeface="Archia 1 Bold" panose="020B0604020202020204" charset="0"/>
      <p:regular r:id="rId6"/>
      <p:bold r:id="rId7"/>
    </p:embeddedFont>
    <p:embeddedFont>
      <p:font typeface="Archia 2 Semi-Bold" panose="020B0604020202020204" charset="0"/>
      <p:regular r:id="rId8"/>
      <p:bold r:id="rId9"/>
    </p:embeddedFont>
    <p:embeddedFont>
      <p:font typeface="Inclusive Sans" panose="020B060402020202020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6158CD-CFA9-4745-8258-A2963B5495D4}" v="7" dt="2026-06-12T08:10:32.9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ie Stevenson" userId="S::js1v14@soton.ac.uk::8e9936fd-049a-4c12-9492-ee2b1b578cce" providerId="AD" clId="Web-{C66158CD-CFA9-4745-8258-A2963B5495D4}"/>
    <pc:docChg chg="modSld">
      <pc:chgData name="Jamie Stevenson" userId="S::js1v14@soton.ac.uk::8e9936fd-049a-4c12-9492-ee2b1b578cce" providerId="AD" clId="Web-{C66158CD-CFA9-4745-8258-A2963B5495D4}" dt="2026-06-12T08:10:32.969" v="5" actId="1076"/>
      <pc:docMkLst>
        <pc:docMk/>
      </pc:docMkLst>
      <pc:sldChg chg="addSp delSp modSp">
        <pc:chgData name="Jamie Stevenson" userId="S::js1v14@soton.ac.uk::8e9936fd-049a-4c12-9492-ee2b1b578cce" providerId="AD" clId="Web-{C66158CD-CFA9-4745-8258-A2963B5495D4}" dt="2026-06-12T08:10:32.969" v="5" actId="1076"/>
        <pc:sldMkLst>
          <pc:docMk/>
          <pc:sldMk cId="0" sldId="256"/>
        </pc:sldMkLst>
        <pc:spChg chg="del">
          <ac:chgData name="Jamie Stevenson" userId="S::js1v14@soton.ac.uk::8e9936fd-049a-4c12-9492-ee2b1b578cce" providerId="AD" clId="Web-{C66158CD-CFA9-4745-8258-A2963B5495D4}" dt="2026-06-12T08:09:15.981" v="1"/>
          <ac:spMkLst>
            <pc:docMk/>
            <pc:sldMk cId="0" sldId="256"/>
            <ac:spMk id="17" creationId="{00000000-0000-0000-0000-000000000000}"/>
          </ac:spMkLst>
        </pc:spChg>
        <pc:spChg chg="mod">
          <ac:chgData name="Jamie Stevenson" userId="S::js1v14@soton.ac.uk::8e9936fd-049a-4c12-9492-ee2b1b578cce" providerId="AD" clId="Web-{C66158CD-CFA9-4745-8258-A2963B5495D4}" dt="2026-06-12T08:08:48.340" v="0" actId="14100"/>
          <ac:spMkLst>
            <pc:docMk/>
            <pc:sldMk cId="0" sldId="256"/>
            <ac:spMk id="89" creationId="{00000000-0000-0000-0000-000000000000}"/>
          </ac:spMkLst>
        </pc:spChg>
        <pc:grpChg chg="del">
          <ac:chgData name="Jamie Stevenson" userId="S::js1v14@soton.ac.uk::8e9936fd-049a-4c12-9492-ee2b1b578cce" providerId="AD" clId="Web-{C66158CD-CFA9-4745-8258-A2963B5495D4}" dt="2026-06-12T08:09:18.420" v="2"/>
          <ac:grpSpMkLst>
            <pc:docMk/>
            <pc:sldMk cId="0" sldId="256"/>
            <ac:grpSpMk id="5" creationId="{00000000-0000-0000-0000-000000000000}"/>
          </ac:grpSpMkLst>
        </pc:grpChg>
        <pc:picChg chg="add mod">
          <ac:chgData name="Jamie Stevenson" userId="S::js1v14@soton.ac.uk::8e9936fd-049a-4c12-9492-ee2b1b578cce" providerId="AD" clId="Web-{C66158CD-CFA9-4745-8258-A2963B5495D4}" dt="2026-06-12T08:10:32.969" v="5" actId="1076"/>
          <ac:picMkLst>
            <pc:docMk/>
            <pc:sldMk cId="0" sldId="256"/>
            <ac:picMk id="90" creationId="{5C6A69EE-BA3D-6482-F16A-416749EBEEC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300" y="-114300"/>
            <a:ext cx="30504600" cy="16779049"/>
            <a:chOff x="0" y="0"/>
            <a:chExt cx="2729790" cy="15015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29790" cy="1501521"/>
            </a:xfrm>
            <a:custGeom>
              <a:avLst/>
              <a:gdLst/>
              <a:ahLst/>
              <a:cxnLst/>
              <a:rect l="l" t="t" r="r" b="b"/>
              <a:pathLst>
                <a:path w="2729790" h="1501521">
                  <a:moveTo>
                    <a:pt x="0" y="0"/>
                  </a:moveTo>
                  <a:lnTo>
                    <a:pt x="2729790" y="0"/>
                  </a:lnTo>
                  <a:lnTo>
                    <a:pt x="2729790" y="1501521"/>
                  </a:lnTo>
                  <a:lnTo>
                    <a:pt x="0" y="1501521"/>
                  </a:lnTo>
                  <a:close/>
                </a:path>
              </a:pathLst>
            </a:custGeom>
            <a:solidFill>
              <a:srgbClr val="FFD1E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14300"/>
              <a:ext cx="2729790" cy="16158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8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20747414" y="-114300"/>
            <a:ext cx="18302618" cy="5056503"/>
            <a:chOff x="0" y="0"/>
            <a:chExt cx="24403491" cy="6742004"/>
          </a:xfrm>
        </p:grpSpPr>
        <p:grpSp>
          <p:nvGrpSpPr>
            <p:cNvPr id="65" name="Group 65"/>
            <p:cNvGrpSpPr/>
            <p:nvPr/>
          </p:nvGrpSpPr>
          <p:grpSpPr>
            <a:xfrm>
              <a:off x="0" y="0"/>
              <a:ext cx="12857181" cy="4714208"/>
              <a:chOff x="0" y="0"/>
              <a:chExt cx="4368537" cy="1601766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4368537" cy="1601766"/>
              </a:xfrm>
              <a:custGeom>
                <a:avLst/>
                <a:gdLst/>
                <a:ahLst/>
                <a:cxnLst/>
                <a:rect l="l" t="t" r="r" b="b"/>
                <a:pathLst>
                  <a:path w="4368537" h="1601766">
                    <a:moveTo>
                      <a:pt x="0" y="0"/>
                    </a:moveTo>
                    <a:lnTo>
                      <a:pt x="4368537" y="0"/>
                    </a:lnTo>
                    <a:lnTo>
                      <a:pt x="4368537" y="1601766"/>
                    </a:lnTo>
                    <a:lnTo>
                      <a:pt x="0" y="160176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18056" b="-18056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5479605" y="4714208"/>
              <a:ext cx="18923886" cy="2027796"/>
              <a:chOff x="0" y="0"/>
              <a:chExt cx="6429846" cy="688993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6429846" cy="688993"/>
              </a:xfrm>
              <a:custGeom>
                <a:avLst/>
                <a:gdLst/>
                <a:ahLst/>
                <a:cxnLst/>
                <a:rect l="l" t="t" r="r" b="b"/>
                <a:pathLst>
                  <a:path w="6429846" h="688993">
                    <a:moveTo>
                      <a:pt x="0" y="0"/>
                    </a:moveTo>
                    <a:lnTo>
                      <a:pt x="6429846" y="0"/>
                    </a:lnTo>
                    <a:lnTo>
                      <a:pt x="6429846" y="688993"/>
                    </a:lnTo>
                    <a:lnTo>
                      <a:pt x="0" y="68899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1010" t="-169140" b="-201310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69" name="Group 69"/>
          <p:cNvGrpSpPr/>
          <p:nvPr/>
        </p:nvGrpSpPr>
        <p:grpSpPr>
          <a:xfrm>
            <a:off x="-114300" y="11290995"/>
            <a:ext cx="10913095" cy="451440"/>
            <a:chOff x="0" y="0"/>
            <a:chExt cx="4943982" cy="204517"/>
          </a:xfrm>
        </p:grpSpPr>
        <p:sp>
          <p:nvSpPr>
            <p:cNvPr id="70" name="Freeform 70"/>
            <p:cNvSpPr/>
            <p:nvPr/>
          </p:nvSpPr>
          <p:spPr>
            <a:xfrm flipH="1">
              <a:off x="0" y="0"/>
              <a:ext cx="4943982" cy="204517"/>
            </a:xfrm>
            <a:custGeom>
              <a:avLst/>
              <a:gdLst/>
              <a:ahLst/>
              <a:cxnLst/>
              <a:rect l="l" t="t" r="r" b="b"/>
              <a:pathLst>
                <a:path w="4943982" h="204517">
                  <a:moveTo>
                    <a:pt x="4943982" y="0"/>
                  </a:moveTo>
                  <a:lnTo>
                    <a:pt x="0" y="0"/>
                  </a:lnTo>
                  <a:lnTo>
                    <a:pt x="0" y="204517"/>
                  </a:lnTo>
                  <a:lnTo>
                    <a:pt x="4943982" y="204517"/>
                  </a:lnTo>
                  <a:lnTo>
                    <a:pt x="4943982" y="0"/>
                  </a:lnTo>
                  <a:close/>
                </a:path>
              </a:pathLst>
            </a:custGeom>
            <a:blipFill>
              <a:blip r:embed="rId2"/>
              <a:stretch>
                <a:fillRect t="-553227" b="-55322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1181806" y="5155584"/>
            <a:ext cx="23331312" cy="5490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23"/>
              </a:lnSpc>
            </a:pPr>
            <a:r>
              <a:rPr lang="en-US" sz="17302" b="1">
                <a:solidFill>
                  <a:srgbClr val="1C285E"/>
                </a:solidFill>
                <a:latin typeface="Archia 1 Bold"/>
                <a:ea typeface="Archia 1 Bold"/>
                <a:cs typeface="Archia 1 Bold"/>
                <a:sym typeface="Archia 1 Bold"/>
              </a:rPr>
              <a:t> Project title lorem </a:t>
            </a:r>
          </a:p>
          <a:p>
            <a:pPr algn="l">
              <a:lnSpc>
                <a:spcPts val="15745"/>
              </a:lnSpc>
            </a:pPr>
            <a:r>
              <a:rPr lang="en-US" sz="17302" b="1">
                <a:solidFill>
                  <a:srgbClr val="1C285E"/>
                </a:solidFill>
                <a:latin typeface="Archia 1 Bold"/>
                <a:ea typeface="Archia 1 Bold"/>
                <a:cs typeface="Archia 1 Bold"/>
                <a:sym typeface="Archia 1 Bold"/>
              </a:rPr>
              <a:t> ipsum dolor sit amet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802113" y="12454972"/>
            <a:ext cx="21436744" cy="2821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09"/>
              </a:lnSpc>
              <a:spcBef>
                <a:spcPct val="0"/>
              </a:spcBef>
            </a:pPr>
            <a:r>
              <a:rPr lang="en-US" sz="6499">
                <a:solidFill>
                  <a:srgbClr val="1C285E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Optional supporting copy lorem ipsum dolor sit amet, consectetur adipiscing elit. Curabitur eleifend porttitor ex ac interdum. In fermentum pharetra venenatis.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8077251" y="26856523"/>
            <a:ext cx="14121497" cy="95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09"/>
              </a:lnSpc>
              <a:spcBef>
                <a:spcPct val="0"/>
              </a:spcBef>
            </a:pPr>
            <a:r>
              <a:rPr lang="en-US" sz="6499">
                <a:solidFill>
                  <a:srgbClr val="232E5D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Space for information/charts/fields</a:t>
            </a:r>
          </a:p>
        </p:txBody>
      </p:sp>
      <p:grpSp>
        <p:nvGrpSpPr>
          <p:cNvPr id="74" name="Group 74"/>
          <p:cNvGrpSpPr/>
          <p:nvPr/>
        </p:nvGrpSpPr>
        <p:grpSpPr>
          <a:xfrm>
            <a:off x="1802113" y="38967476"/>
            <a:ext cx="6071937" cy="2067442"/>
            <a:chOff x="0" y="0"/>
            <a:chExt cx="8095916" cy="2756589"/>
          </a:xfrm>
        </p:grpSpPr>
        <p:grpSp>
          <p:nvGrpSpPr>
            <p:cNvPr id="75" name="Group 75"/>
            <p:cNvGrpSpPr/>
            <p:nvPr/>
          </p:nvGrpSpPr>
          <p:grpSpPr>
            <a:xfrm>
              <a:off x="0" y="0"/>
              <a:ext cx="8095916" cy="2756589"/>
              <a:chOff x="0" y="0"/>
              <a:chExt cx="321994" cy="109636"/>
            </a:xfrm>
          </p:grpSpPr>
          <p:sp>
            <p:nvSpPr>
              <p:cNvPr id="76" name="Freeform 76"/>
              <p:cNvSpPr/>
              <p:nvPr/>
            </p:nvSpPr>
            <p:spPr>
              <a:xfrm>
                <a:off x="0" y="0"/>
                <a:ext cx="321994" cy="109636"/>
              </a:xfrm>
              <a:custGeom>
                <a:avLst/>
                <a:gdLst/>
                <a:ahLst/>
                <a:cxnLst/>
                <a:rect l="l" t="t" r="r" b="b"/>
                <a:pathLst>
                  <a:path w="321994" h="109636">
                    <a:moveTo>
                      <a:pt x="0" y="0"/>
                    </a:moveTo>
                    <a:lnTo>
                      <a:pt x="321994" y="0"/>
                    </a:lnTo>
                    <a:lnTo>
                      <a:pt x="321994" y="109636"/>
                    </a:lnTo>
                    <a:lnTo>
                      <a:pt x="0" y="109636"/>
                    </a:lnTo>
                    <a:close/>
                  </a:path>
                </a:pathLst>
              </a:custGeom>
              <a:solidFill>
                <a:srgbClr val="C5DCE5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" name="TextBox 77"/>
              <p:cNvSpPr txBox="1"/>
              <p:nvPr/>
            </p:nvSpPr>
            <p:spPr>
              <a:xfrm>
                <a:off x="0" y="28575"/>
                <a:ext cx="321994" cy="810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7409"/>
                  </a:lnSpc>
                </a:pPr>
                <a:endParaRPr/>
              </a:p>
            </p:txBody>
          </p:sp>
        </p:grpSp>
        <p:sp>
          <p:nvSpPr>
            <p:cNvPr id="78" name="TextBox 78"/>
            <p:cNvSpPr txBox="1"/>
            <p:nvPr/>
          </p:nvSpPr>
          <p:spPr>
            <a:xfrm>
              <a:off x="682655" y="651218"/>
              <a:ext cx="6730605" cy="13303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399"/>
                </a:lnSpc>
              </a:pPr>
              <a:r>
                <a:rPr lang="en-US" sz="5999" b="1">
                  <a:solidFill>
                    <a:srgbClr val="1C285E"/>
                  </a:solidFill>
                  <a:latin typeface="Archia 2 Semi-Bold"/>
                  <a:ea typeface="Archia 2 Semi-Bold"/>
                  <a:cs typeface="Archia 2 Semi-Bold"/>
                  <a:sym typeface="Archia 2 Semi-Bold"/>
                </a:rPr>
                <a:t>Host logo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8685534" y="38967476"/>
            <a:ext cx="6071937" cy="2067442"/>
            <a:chOff x="0" y="0"/>
            <a:chExt cx="8095916" cy="2756589"/>
          </a:xfrm>
        </p:grpSpPr>
        <p:grpSp>
          <p:nvGrpSpPr>
            <p:cNvPr id="80" name="Group 80"/>
            <p:cNvGrpSpPr/>
            <p:nvPr/>
          </p:nvGrpSpPr>
          <p:grpSpPr>
            <a:xfrm>
              <a:off x="0" y="0"/>
              <a:ext cx="8095916" cy="2756589"/>
              <a:chOff x="0" y="0"/>
              <a:chExt cx="321994" cy="109636"/>
            </a:xfrm>
          </p:grpSpPr>
          <p:sp>
            <p:nvSpPr>
              <p:cNvPr id="81" name="Freeform 81"/>
              <p:cNvSpPr/>
              <p:nvPr/>
            </p:nvSpPr>
            <p:spPr>
              <a:xfrm>
                <a:off x="0" y="0"/>
                <a:ext cx="321994" cy="109636"/>
              </a:xfrm>
              <a:custGeom>
                <a:avLst/>
                <a:gdLst/>
                <a:ahLst/>
                <a:cxnLst/>
                <a:rect l="l" t="t" r="r" b="b"/>
                <a:pathLst>
                  <a:path w="321994" h="109636">
                    <a:moveTo>
                      <a:pt x="0" y="0"/>
                    </a:moveTo>
                    <a:lnTo>
                      <a:pt x="321994" y="0"/>
                    </a:lnTo>
                    <a:lnTo>
                      <a:pt x="321994" y="109636"/>
                    </a:lnTo>
                    <a:lnTo>
                      <a:pt x="0" y="109636"/>
                    </a:lnTo>
                    <a:close/>
                  </a:path>
                </a:pathLst>
              </a:custGeom>
              <a:solidFill>
                <a:srgbClr val="C5DCE5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" name="TextBox 82"/>
              <p:cNvSpPr txBox="1"/>
              <p:nvPr/>
            </p:nvSpPr>
            <p:spPr>
              <a:xfrm>
                <a:off x="0" y="28575"/>
                <a:ext cx="321994" cy="810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7409"/>
                  </a:lnSpc>
                </a:pPr>
                <a:endParaRPr/>
              </a:p>
            </p:txBody>
          </p:sp>
        </p:grpSp>
        <p:sp>
          <p:nvSpPr>
            <p:cNvPr id="83" name="TextBox 83"/>
            <p:cNvSpPr txBox="1"/>
            <p:nvPr/>
          </p:nvSpPr>
          <p:spPr>
            <a:xfrm>
              <a:off x="682655" y="651218"/>
              <a:ext cx="6730605" cy="13303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399"/>
                </a:lnSpc>
              </a:pPr>
              <a:r>
                <a:rPr lang="en-US" sz="5999" b="1">
                  <a:solidFill>
                    <a:srgbClr val="1C285E"/>
                  </a:solidFill>
                  <a:latin typeface="Archia 2 Semi-Bold"/>
                  <a:ea typeface="Archia 2 Semi-Bold"/>
                  <a:cs typeface="Archia 2 Semi-Bold"/>
                  <a:sym typeface="Archia 2 Semi-Bold"/>
                </a:rPr>
                <a:t>Partner logo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15567096" y="38967476"/>
            <a:ext cx="6071937" cy="2067442"/>
            <a:chOff x="0" y="0"/>
            <a:chExt cx="8095916" cy="2756589"/>
          </a:xfrm>
        </p:grpSpPr>
        <p:grpSp>
          <p:nvGrpSpPr>
            <p:cNvPr id="85" name="Group 85"/>
            <p:cNvGrpSpPr/>
            <p:nvPr/>
          </p:nvGrpSpPr>
          <p:grpSpPr>
            <a:xfrm>
              <a:off x="0" y="0"/>
              <a:ext cx="8095916" cy="2756589"/>
              <a:chOff x="0" y="0"/>
              <a:chExt cx="321994" cy="109636"/>
            </a:xfrm>
          </p:grpSpPr>
          <p:sp>
            <p:nvSpPr>
              <p:cNvPr id="86" name="Freeform 86"/>
              <p:cNvSpPr/>
              <p:nvPr/>
            </p:nvSpPr>
            <p:spPr>
              <a:xfrm>
                <a:off x="0" y="0"/>
                <a:ext cx="321994" cy="109636"/>
              </a:xfrm>
              <a:custGeom>
                <a:avLst/>
                <a:gdLst/>
                <a:ahLst/>
                <a:cxnLst/>
                <a:rect l="l" t="t" r="r" b="b"/>
                <a:pathLst>
                  <a:path w="321994" h="109636">
                    <a:moveTo>
                      <a:pt x="0" y="0"/>
                    </a:moveTo>
                    <a:lnTo>
                      <a:pt x="321994" y="0"/>
                    </a:lnTo>
                    <a:lnTo>
                      <a:pt x="321994" y="109636"/>
                    </a:lnTo>
                    <a:lnTo>
                      <a:pt x="0" y="109636"/>
                    </a:lnTo>
                    <a:close/>
                  </a:path>
                </a:pathLst>
              </a:custGeom>
              <a:solidFill>
                <a:srgbClr val="C5DCE5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7" name="TextBox 87"/>
              <p:cNvSpPr txBox="1"/>
              <p:nvPr/>
            </p:nvSpPr>
            <p:spPr>
              <a:xfrm>
                <a:off x="0" y="28575"/>
                <a:ext cx="321994" cy="810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7409"/>
                  </a:lnSpc>
                </a:pPr>
                <a:endParaRPr/>
              </a:p>
            </p:txBody>
          </p:sp>
        </p:grpSp>
        <p:sp>
          <p:nvSpPr>
            <p:cNvPr id="88" name="TextBox 88"/>
            <p:cNvSpPr txBox="1"/>
            <p:nvPr/>
          </p:nvSpPr>
          <p:spPr>
            <a:xfrm>
              <a:off x="682655" y="651218"/>
              <a:ext cx="6730605" cy="13303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399"/>
                </a:lnSpc>
              </a:pPr>
              <a:r>
                <a:rPr lang="en-US" sz="5999" b="1">
                  <a:solidFill>
                    <a:srgbClr val="1C285E"/>
                  </a:solidFill>
                  <a:latin typeface="Archia 2 Semi-Bold"/>
                  <a:ea typeface="Archia 2 Semi-Bold"/>
                  <a:cs typeface="Archia 2 Semi-Bold"/>
                  <a:sym typeface="Archia 2 Semi-Bold"/>
                </a:rPr>
                <a:t>Partner logo</a:t>
              </a:r>
            </a:p>
          </p:txBody>
        </p:sp>
      </p:grpSp>
      <p:sp>
        <p:nvSpPr>
          <p:cNvPr id="89" name="TextBox 89"/>
          <p:cNvSpPr txBox="1"/>
          <p:nvPr/>
        </p:nvSpPr>
        <p:spPr>
          <a:xfrm>
            <a:off x="24384496" y="40220816"/>
            <a:ext cx="4133174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999" b="1">
                <a:solidFill>
                  <a:srgbClr val="1C285E"/>
                </a:solidFill>
                <a:latin typeface="Archia 2 Semi-Bold"/>
                <a:ea typeface="Archia 2 Semi-Bold"/>
                <a:cs typeface="Archia 2 Semi-Bold"/>
                <a:sym typeface="Archia 2 Semi-Bold"/>
              </a:rPr>
              <a:t>nihr.ac.uk</a:t>
            </a:r>
          </a:p>
        </p:txBody>
      </p:sp>
      <p:pic>
        <p:nvPicPr>
          <p:cNvPr id="90" name="Picture 89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5C6A69EE-BA3D-6482-F16A-416749EBE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804" y="-16781"/>
            <a:ext cx="17191047" cy="39430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2710D5E7F7114C866592F2AD8AED42" ma:contentTypeVersion="12" ma:contentTypeDescription="Create a new document." ma:contentTypeScope="" ma:versionID="545a523e30f354987ccd1c015c10912c">
  <xsd:schema xmlns:xsd="http://www.w3.org/2001/XMLSchema" xmlns:xs="http://www.w3.org/2001/XMLSchema" xmlns:p="http://schemas.microsoft.com/office/2006/metadata/properties" xmlns:ns2="6c059759-e48d-478d-b3b4-5167a905e902" xmlns:ns3="c6042b28-1823-4aec-b173-a288278ce2cb" targetNamespace="http://schemas.microsoft.com/office/2006/metadata/properties" ma:root="true" ma:fieldsID="72d3e5a3d1df2ac7b6fc946a60c4ce99" ns2:_="" ns3:_="">
    <xsd:import namespace="6c059759-e48d-478d-b3b4-5167a905e902"/>
    <xsd:import namespace="c6042b28-1823-4aec-b173-a288278ce2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059759-e48d-478d-b3b4-5167a905e9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cbf2f534-9c3d-494b-83fb-768e807180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042b28-1823-4aec-b173-a288278ce2cb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b3964c23-a5ac-483b-9d7e-a5d9d66e0aba}" ma:internalName="TaxCatchAll" ma:showField="CatchAllData" ma:web="c6042b28-1823-4aec-b173-a288278ce2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059759-e48d-478d-b3b4-5167a905e902">
      <Terms xmlns="http://schemas.microsoft.com/office/infopath/2007/PartnerControls"/>
    </lcf76f155ced4ddcb4097134ff3c332f>
    <TaxCatchAll xmlns="c6042b28-1823-4aec-b173-a288278ce2cb" xsi:nil="true"/>
  </documentManagement>
</p:properties>
</file>

<file path=customXml/itemProps1.xml><?xml version="1.0" encoding="utf-8"?>
<ds:datastoreItem xmlns:ds="http://schemas.openxmlformats.org/officeDocument/2006/customXml" ds:itemID="{8623F527-CF6E-4CCB-B033-AFE86B9A2A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DEBEA9-A43B-4BDA-9975-0ED78EF59BD7}">
  <ds:schemaRefs>
    <ds:schemaRef ds:uri="6c059759-e48d-478d-b3b4-5167a905e902"/>
    <ds:schemaRef ds:uri="c6042b28-1823-4aec-b173-a288278ce2c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ECAC2D8-1183-483D-A1DA-BD2BF01B1355}">
  <ds:schemaRefs>
    <ds:schemaRef ds:uri="6c059759-e48d-478d-b3b4-5167a905e902"/>
    <ds:schemaRef ds:uri="c6042b28-1823-4aec-b173-a288278ce2cb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NIHR Research Poster_template</dc:title>
  <cp:revision>1</cp:revision>
  <dcterms:created xsi:type="dcterms:W3CDTF">2006-08-16T00:00:00Z</dcterms:created>
  <dcterms:modified xsi:type="dcterms:W3CDTF">2026-06-12T08:10:37Z</dcterms:modified>
  <dc:identifier>DAHDuPoZcVE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0x010100C02710D5E7F7114C866592F2AD8AED42</vt:lpwstr>
  </property>
  <property fmtid="{D5CDD505-2E9C-101B-9397-08002B2CF9AE}" pid="3" name="MediaServiceImageTags">
    <vt:lpwstr/>
  </property>
</Properties>
</file>